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70" r:id="rId11"/>
    <p:sldId id="264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96" dt="2020-06-27T13:55:34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7T15:56:09.092" v="2007" actId="20578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ord">
        <pc:chgData name="Han Chaolin" userId="9a087f1af566bbf7" providerId="LiveId" clId="{A0932F90-726B-F542-B58E-6330B6C27F69}" dt="2020-06-27T15:56:02.988" v="2006" actId="20578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7T13:59:20.193" v="1999" actId="20577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7T15:53:40.534" v="2005" actId="20577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picChg chg="add del mod">
          <ac:chgData name="Han Chaolin" userId="9a087f1af566bbf7" providerId="LiveId" clId="{A0932F90-726B-F542-B58E-6330B6C27F69}" dt="2020-06-27T13:56:10.737" v="1990" actId="14826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7T15:51:26.759" v="2000" actId="14826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">
        <pc:chgData name="Han Chaolin" userId="9a087f1af566bbf7" providerId="LiveId" clId="{A0932F90-726B-F542-B58E-6330B6C27F69}" dt="2020-06-27T13:55:34.706" v="1981"/>
        <pc:sldMkLst>
          <pc:docMk/>
          <pc:sldMk cId="223839748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20.03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17.33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1103</Words>
  <Application>Microsoft Macintosh PowerPoint</Application>
  <PresentationFormat>Widescreen</PresentationFormat>
  <Paragraphs>138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2020-06-27T15:56:33Z</dcterms:modified>
</cp:coreProperties>
</file>